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2" r:id="rId1"/>
  </p:sldMasterIdLst>
  <p:notesMasterIdLst>
    <p:notesMasterId r:id="rId14"/>
  </p:notesMasterIdLst>
  <p:sldIdLst>
    <p:sldId id="296" r:id="rId2"/>
    <p:sldId id="283" r:id="rId3"/>
    <p:sldId id="268" r:id="rId4"/>
    <p:sldId id="294" r:id="rId5"/>
    <p:sldId id="286" r:id="rId6"/>
    <p:sldId id="295" r:id="rId7"/>
    <p:sldId id="289" r:id="rId8"/>
    <p:sldId id="290" r:id="rId9"/>
    <p:sldId id="273" r:id="rId10"/>
    <p:sldId id="291" r:id="rId11"/>
    <p:sldId id="281" r:id="rId12"/>
    <p:sldId id="293" r:id="rId13"/>
  </p:sldIdLst>
  <p:sldSz cx="9144000" cy="6858000" type="screen4x3"/>
  <p:notesSz cx="6858000" cy="9144000"/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2040861-E08B-411F-A54A-EEBCE5F20104}" v="23" dt="2019-06-02T05:23:10.10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83818" autoAdjust="0"/>
  </p:normalViewPr>
  <p:slideViewPr>
    <p:cSldViewPr>
      <p:cViewPr varScale="1">
        <p:scale>
          <a:sx n="61" d="100"/>
          <a:sy n="61" d="100"/>
        </p:scale>
        <p:origin x="78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ê Tâm" userId="a42b4c89f3d185cf" providerId="LiveId" clId="{72040861-E08B-411F-A54A-EEBCE5F20104}"/>
    <pc:docChg chg="undo custSel addSld modSld">
      <pc:chgData name="Lê Tâm" userId="a42b4c89f3d185cf" providerId="LiveId" clId="{72040861-E08B-411F-A54A-EEBCE5F20104}" dt="2019-06-02T05:23:10.103" v="358" actId="20577"/>
      <pc:docMkLst>
        <pc:docMk/>
      </pc:docMkLst>
      <pc:sldChg chg="modSp">
        <pc:chgData name="Lê Tâm" userId="a42b4c89f3d185cf" providerId="LiveId" clId="{72040861-E08B-411F-A54A-EEBCE5F20104}" dt="2019-06-02T05:22:58.062" v="357" actId="12"/>
        <pc:sldMkLst>
          <pc:docMk/>
          <pc:sldMk cId="2550538616" sldId="281"/>
        </pc:sldMkLst>
        <pc:spChg chg="mod">
          <ac:chgData name="Lê Tâm" userId="a42b4c89f3d185cf" providerId="LiveId" clId="{72040861-E08B-411F-A54A-EEBCE5F20104}" dt="2019-06-02T05:22:58.062" v="357" actId="12"/>
          <ac:spMkLst>
            <pc:docMk/>
            <pc:sldMk cId="2550538616" sldId="281"/>
            <ac:spMk id="3" creationId="{00000000-0000-0000-0000-000000000000}"/>
          </ac:spMkLst>
        </pc:spChg>
      </pc:sldChg>
      <pc:sldChg chg="addSp delSp modSp add modAnim">
        <pc:chgData name="Lê Tâm" userId="a42b4c89f3d185cf" providerId="LiveId" clId="{72040861-E08B-411F-A54A-EEBCE5F20104}" dt="2019-06-02T05:23:10.103" v="358" actId="20577"/>
        <pc:sldMkLst>
          <pc:docMk/>
          <pc:sldMk cId="2696881053" sldId="293"/>
        </pc:sldMkLst>
        <pc:spChg chg="mod">
          <ac:chgData name="Lê Tâm" userId="a42b4c89f3d185cf" providerId="LiveId" clId="{72040861-E08B-411F-A54A-EEBCE5F20104}" dt="2019-06-02T05:21:28.187" v="340" actId="255"/>
          <ac:spMkLst>
            <pc:docMk/>
            <pc:sldMk cId="2696881053" sldId="293"/>
            <ac:spMk id="2" creationId="{C2C50BFE-AE85-4755-9554-AD4501FE0DC1}"/>
          </ac:spMkLst>
        </pc:spChg>
        <pc:spChg chg="del">
          <ac:chgData name="Lê Tâm" userId="a42b4c89f3d185cf" providerId="LiveId" clId="{72040861-E08B-411F-A54A-EEBCE5F20104}" dt="2019-06-02T05:11:45.071" v="1" actId="478"/>
          <ac:spMkLst>
            <pc:docMk/>
            <pc:sldMk cId="2696881053" sldId="293"/>
            <ac:spMk id="3" creationId="{AB74B885-963B-4AF7-8D9D-B703CFEEFCC4}"/>
          </ac:spMkLst>
        </pc:spChg>
        <pc:spChg chg="add mod">
          <ac:chgData name="Lê Tâm" userId="a42b4c89f3d185cf" providerId="LiveId" clId="{72040861-E08B-411F-A54A-EEBCE5F20104}" dt="2019-06-02T05:21:58.810" v="348" actId="1076"/>
          <ac:spMkLst>
            <pc:docMk/>
            <pc:sldMk cId="2696881053" sldId="293"/>
            <ac:spMk id="4" creationId="{44C2DAA6-E0F0-46AC-85E7-00572149E993}"/>
          </ac:spMkLst>
        </pc:spChg>
        <pc:spChg chg="add mod">
          <ac:chgData name="Lê Tâm" userId="a42b4c89f3d185cf" providerId="LiveId" clId="{72040861-E08B-411F-A54A-EEBCE5F20104}" dt="2019-06-02T05:22:02.154" v="349" actId="1076"/>
          <ac:spMkLst>
            <pc:docMk/>
            <pc:sldMk cId="2696881053" sldId="293"/>
            <ac:spMk id="6" creationId="{C3028822-2755-44F3-AD4A-1449FD388308}"/>
          </ac:spMkLst>
        </pc:spChg>
        <pc:spChg chg="add del mod">
          <ac:chgData name="Lê Tâm" userId="a42b4c89f3d185cf" providerId="LiveId" clId="{72040861-E08B-411F-A54A-EEBCE5F20104}" dt="2019-06-02T05:17:32.208" v="286" actId="478"/>
          <ac:spMkLst>
            <pc:docMk/>
            <pc:sldMk cId="2696881053" sldId="293"/>
            <ac:spMk id="7" creationId="{03FEB2F3-9483-4F31-923E-1489E98DFE5F}"/>
          </ac:spMkLst>
        </pc:spChg>
        <pc:spChg chg="add mod">
          <ac:chgData name="Lê Tâm" userId="a42b4c89f3d185cf" providerId="LiveId" clId="{72040861-E08B-411F-A54A-EEBCE5F20104}" dt="2019-06-02T05:23:10.103" v="358" actId="20577"/>
          <ac:spMkLst>
            <pc:docMk/>
            <pc:sldMk cId="2696881053" sldId="293"/>
            <ac:spMk id="8" creationId="{6369CE35-820F-4CA3-9519-C569524B7C71}"/>
          </ac:spMkLst>
        </pc:spChg>
        <pc:picChg chg="add mod">
          <ac:chgData name="Lê Tâm" userId="a42b4c89f3d185cf" providerId="LiveId" clId="{72040861-E08B-411F-A54A-EEBCE5F20104}" dt="2019-06-02T05:21:52.913" v="347" actId="1076"/>
          <ac:picMkLst>
            <pc:docMk/>
            <pc:sldMk cId="2696881053" sldId="293"/>
            <ac:picMk id="2050" creationId="{2CB62293-688D-46FC-B5EE-BF2602C169CE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6DB4D9-CB78-4D56-B892-028D3778355C}" type="datetimeFigureOut">
              <a:rPr lang="en-US" smtClean="0"/>
              <a:pPr/>
              <a:t>9/11/2020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4A2CC9-6214-4A4F-A7F2-C474977A49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98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A2CC9-6214-4A4F-A7F2-C474977A49D9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5553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A9CA96-EA89-446D-B84F-2427F9AB72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9C0066-7A52-4E9B-8D61-B9A0CE0F14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CFCF18-E0AF-4A11-9AA7-A70ACFBCFB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D1EC9F-F742-42C7-A5E5-8CA74C844B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69A98B-53FB-412E-B0E0-BA568F708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2FA27CD-3429-4B57-8EB1-75AF3B446B84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0253660"/>
      </p:ext>
    </p:extLst>
  </p:cSld>
  <p:clrMapOvr>
    <a:masterClrMapping/>
  </p:clrMapOvr>
  <p:transition spd="slow">
    <p:wheel spokes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117548-792D-4237-A180-AC25422036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6C04EC-D2F0-4684-987C-BA28B3E1D7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F0F8A7-631E-4583-94B5-E0AB51FFC7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12DA8D-4AE2-43FC-98C9-3CB68130D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D9F741-5C66-43CB-8F1F-624BCFAB4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2FA27CD-3429-4B57-8EB1-75AF3B446B84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0945224"/>
      </p:ext>
    </p:extLst>
  </p:cSld>
  <p:clrMapOvr>
    <a:masterClrMapping/>
  </p:clrMapOvr>
  <p:transition spd="slow">
    <p:wheel spokes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827B680-18E7-45C8-8033-A27C1FE850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B7D777-D97A-45C6-B1E6-199310D6E0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BD6BB6-D1A0-40B2-BDEA-062C7E45C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39A953-0D80-4846-8096-61DC658DE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18E46D-0E70-4C20-9034-1B170CD87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2FA27CD-3429-4B57-8EB1-75AF3B446B84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6400445"/>
      </p:ext>
    </p:extLst>
  </p:cSld>
  <p:clrMapOvr>
    <a:masterClrMapping/>
  </p:clrMapOvr>
  <p:transition spd="slow">
    <p:wheel spokes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 userDrawn="1"/>
        </p:nvSpPr>
        <p:spPr bwMode="auto">
          <a:xfrm>
            <a:off x="533400" y="609600"/>
            <a:ext cx="533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BT&amp;TH số 3: Thao tác trên bảng</a:t>
            </a:r>
            <a:endParaRPr kumimoji="0" lang="vi-VN" altLang="en-US" sz="2400" b="1" i="0" u="sng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D17EB14-D66A-4676-92A4-03881C61F09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160592"/>
      </p:ext>
    </p:extLst>
  </p:cSld>
  <p:clrMapOvr>
    <a:masterClrMapping/>
  </p:clrMapOvr>
  <p:transition spd="slow">
    <p:wheel spokes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4DE8D5-FADB-4070-88E7-7B5CF0C5DCB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5720811"/>
      </p:ext>
    </p:extLst>
  </p:cSld>
  <p:clrMapOvr>
    <a:masterClrMapping/>
  </p:clrMapOvr>
  <p:transition spd="slow">
    <p:wheel spokes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670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388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1D8597-DE7C-46D9-AA0A-98318070A285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9235886"/>
      </p:ext>
    </p:extLst>
  </p:cSld>
  <p:clrMapOvr>
    <a:masterClrMapping/>
  </p:clrMapOvr>
  <p:transition spd="slow">
    <p:wheel spokes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1489075"/>
            <a:ext cx="3867150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888" y="2193925"/>
            <a:ext cx="3867150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50" y="1489075"/>
            <a:ext cx="3868738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50" y="2193925"/>
            <a:ext cx="3868738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2EDA07B-E8E9-4AD7-9D49-812C4BDF930A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0613403"/>
      </p:ext>
    </p:extLst>
  </p:cSld>
  <p:clrMapOvr>
    <a:masterClrMapping/>
  </p:clrMapOvr>
  <p:transition spd="slow">
    <p:wheel spokes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1447C7-73A7-49A8-9072-0AB4175D801C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8648195"/>
      </p:ext>
    </p:extLst>
  </p:cSld>
  <p:clrMapOvr>
    <a:masterClrMapping/>
  </p:clrMapOvr>
  <p:transition spd="slow">
    <p:wheel spokes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101850"/>
            <a:ext cx="2949575" cy="3759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117518-C007-4C20-9FB3-A0C5308DF146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7334209"/>
      </p:ext>
    </p:extLst>
  </p:cSld>
  <p:clrMapOvr>
    <a:masterClrMapping/>
  </p:clrMapOvr>
  <p:transition spd="slow">
    <p:wheel spokes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 userDrawn="1"/>
        </p:nvSpPr>
        <p:spPr bwMode="auto">
          <a:xfrm>
            <a:off x="533400" y="609600"/>
            <a:ext cx="533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BT&amp;TH số 3: Thao tác trên bảng</a:t>
            </a:r>
            <a:endParaRPr kumimoji="0" lang="vi-VN" altLang="en-US" sz="2400" b="1" i="0" u="sng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D17EB14-D66A-4676-92A4-03881C61F09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241799"/>
      </p:ext>
    </p:extLst>
  </p:cSld>
  <p:clrMapOvr>
    <a:masterClrMapping/>
  </p:clrMapOvr>
  <p:transition spd="slow">
    <p:wheel spokes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4DE8D5-FADB-4070-88E7-7B5CF0C5DCB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9798171"/>
      </p:ext>
    </p:extLst>
  </p:cSld>
  <p:clrMapOvr>
    <a:masterClrMapping/>
  </p:clrMapOvr>
  <p:transition spd="slow">
    <p:wheel spokes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67DF67-A11D-4A93-8987-D6B1A0FAA5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A0E63A-6930-44EA-B6D4-BF5D653466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FEF48-5756-4FCB-A866-70CFB46150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AE05B9-D43F-4522-96E0-26185D500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A2CE3C-AC77-468E-B08E-525F3354F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2FA27CD-3429-4B57-8EB1-75AF3B446B84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5561492"/>
      </p:ext>
    </p:extLst>
  </p:cSld>
  <p:clrMapOvr>
    <a:masterClrMapping/>
  </p:clrMapOvr>
  <p:transition spd="slow">
    <p:wheel spokes="1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670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388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1D8597-DE7C-46D9-AA0A-98318070A285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9320319"/>
      </p:ext>
    </p:extLst>
  </p:cSld>
  <p:clrMapOvr>
    <a:masterClrMapping/>
  </p:clrMapOvr>
  <p:transition spd="slow">
    <p:wheel spokes="1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1489075"/>
            <a:ext cx="3867150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888" y="2193925"/>
            <a:ext cx="3867150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50" y="1489075"/>
            <a:ext cx="3868738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50" y="2193925"/>
            <a:ext cx="3868738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2EDA07B-E8E9-4AD7-9D49-812C4BDF930A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2124652"/>
      </p:ext>
    </p:extLst>
  </p:cSld>
  <p:clrMapOvr>
    <a:masterClrMapping/>
  </p:clrMapOvr>
  <p:transition spd="slow">
    <p:wheel spokes="1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1447C7-73A7-49A8-9072-0AB4175D801C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7671412"/>
      </p:ext>
    </p:extLst>
  </p:cSld>
  <p:clrMapOvr>
    <a:masterClrMapping/>
  </p:clrMapOvr>
  <p:transition spd="slow">
    <p:wheel spokes="1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101850"/>
            <a:ext cx="2949575" cy="3759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117518-C007-4C20-9FB3-A0C5308DF146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5924164"/>
      </p:ext>
    </p:extLst>
  </p:cSld>
  <p:clrMapOvr>
    <a:masterClrMapping/>
  </p:clrMapOvr>
  <p:transition spd="slow">
    <p:wheel spokes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503A4-B3B4-43D3-A81F-410CD61F4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05E0E6-DFF4-4394-9BB5-C9D2BD838C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C3B4C3-8D02-4409-9F27-5E3C453E06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92E412-7377-48B0-824F-855C4C2CC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925457-19CD-4234-84D7-F57D018C4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2FA27CD-3429-4B57-8EB1-75AF3B446B84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0081973"/>
      </p:ext>
    </p:extLst>
  </p:cSld>
  <p:clrMapOvr>
    <a:masterClrMapping/>
  </p:clrMapOvr>
  <p:transition spd="slow">
    <p:wheel spokes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3CD9EF-B75B-4022-8CED-37A32199C2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22795D-3125-4CF9-A387-F0569E06E8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0BD766-3629-415E-B176-C01D899762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7F9361-715A-425A-AF00-E5C50FDFE5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EF1E8-6CED-4749-8829-8FA6D6510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8A30BF-1EB1-420C-A387-E3B1BC060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2FA27CD-3429-4B57-8EB1-75AF3B446B84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9010610"/>
      </p:ext>
    </p:extLst>
  </p:cSld>
  <p:clrMapOvr>
    <a:masterClrMapping/>
  </p:clrMapOvr>
  <p:transition spd="slow">
    <p:wheel spokes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0D5A81-838C-43BA-AF3B-9AEA0066C5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6339B5-DE61-4BD5-A1EA-81AA61C560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D32729-3B7A-45A6-AE19-029520DCC8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1E8367-07A4-4299-BA13-C8DB1189F5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692ABA0-5DB8-4C2F-9F42-D7712D2F06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7D06C6F-DDB2-47CE-9BEC-24597D819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D79DBA0-8D8E-4BBA-8BE5-BB702F8329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B4BE88F-2BAE-40A8-8006-9DF44E7AC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2FA27CD-3429-4B57-8EB1-75AF3B446B84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5665214"/>
      </p:ext>
    </p:extLst>
  </p:cSld>
  <p:clrMapOvr>
    <a:masterClrMapping/>
  </p:clrMapOvr>
  <p:transition spd="slow">
    <p:wheel spokes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08191-A52E-4653-BAE8-4C07B3060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CAC16F-BE10-4DA8-BAC5-B801133FAF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F0782D-148A-41EA-87E1-91DD09DD8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2F9EC4-782B-4F45-AD83-31B8E189D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2FA27CD-3429-4B57-8EB1-75AF3B446B84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7652967"/>
      </p:ext>
    </p:extLst>
  </p:cSld>
  <p:clrMapOvr>
    <a:masterClrMapping/>
  </p:clrMapOvr>
  <p:transition spd="slow">
    <p:wheel spokes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9268EC8-37D2-483C-9DDF-47B4EF53D9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6134BFC-C228-47BA-BDB9-D1B0FD09B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DCC1AB-69CA-44E5-AC36-2473F75B2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2FA27CD-3429-4B57-8EB1-75AF3B446B84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0640647"/>
      </p:ext>
    </p:extLst>
  </p:cSld>
  <p:clrMapOvr>
    <a:masterClrMapping/>
  </p:clrMapOvr>
  <p:transition spd="slow">
    <p:wheel spokes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5C8BAA-3E84-4442-B2FF-3C362F5302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4DBF46-6B6E-4A80-BE09-8C5925B357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F7BF26-30FA-4594-802D-1FA985B695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5256FD-861C-494E-BCD1-EDBD015999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F1651E-0EF6-40EB-B55A-A5BF6B98E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97DF6F-CB3B-4980-A9D9-699357700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2FA27CD-3429-4B57-8EB1-75AF3B446B84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8669636"/>
      </p:ext>
    </p:extLst>
  </p:cSld>
  <p:clrMapOvr>
    <a:masterClrMapping/>
  </p:clrMapOvr>
  <p:transition spd="slow">
    <p:wheel spokes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5B1BB2-70ED-4B82-BEEE-C3D83E9E7A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97763B6-188F-4950-B9C8-8DC735B707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A58852-028D-4052-875B-1C4BE58BD0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531808-E4BB-4BFA-8E7E-A33733BF4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09C5A0-155E-4F06-8E8C-3E8C258CC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15276C-F72D-4CD8-AF01-915DC4BA5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2FA27CD-3429-4B57-8EB1-75AF3B446B84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3199378"/>
      </p:ext>
    </p:extLst>
  </p:cSld>
  <p:clrMapOvr>
    <a:masterClrMapping/>
  </p:clrMapOvr>
  <p:transition spd="slow">
    <p:wheel spokes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9330661-BE8E-4E6A-BE54-262AEEBCD5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EB2CFA-989D-490F-87CD-6A14CDFA55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AD1DDC-1E34-4137-BBBA-189892D7A6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5E8FE7-0615-4FD7-A33F-BF64F4BFB6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660D34-D73B-45DF-9F07-E38BE9017B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2FA27CD-3429-4B57-8EB1-75AF3B446B84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Action Button: Home 1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7F259849-ECD9-4DFF-962F-155497F247A6}"/>
              </a:ext>
            </a:extLst>
          </p:cNvPr>
          <p:cNvSpPr/>
          <p:nvPr userDrawn="1"/>
        </p:nvSpPr>
        <p:spPr>
          <a:xfrm>
            <a:off x="8001000" y="5715000"/>
            <a:ext cx="457200" cy="3810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32786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3" r:id="rId1"/>
    <p:sldLayoutId id="2147483934" r:id="rId2"/>
    <p:sldLayoutId id="2147483935" r:id="rId3"/>
    <p:sldLayoutId id="2147483936" r:id="rId4"/>
    <p:sldLayoutId id="2147483937" r:id="rId5"/>
    <p:sldLayoutId id="2147483938" r:id="rId6"/>
    <p:sldLayoutId id="2147483939" r:id="rId7"/>
    <p:sldLayoutId id="2147483940" r:id="rId8"/>
    <p:sldLayoutId id="2147483941" r:id="rId9"/>
    <p:sldLayoutId id="2147483942" r:id="rId10"/>
    <p:sldLayoutId id="2147483943" r:id="rId11"/>
    <p:sldLayoutId id="2147483868" r:id="rId12"/>
    <p:sldLayoutId id="2147483869" r:id="rId13"/>
    <p:sldLayoutId id="2147483870" r:id="rId14"/>
    <p:sldLayoutId id="2147483871" r:id="rId15"/>
    <p:sldLayoutId id="2147483872" r:id="rId16"/>
    <p:sldLayoutId id="2147483874" r:id="rId17"/>
    <p:sldLayoutId id="2147483854" r:id="rId18"/>
    <p:sldLayoutId id="2147483855" r:id="rId19"/>
    <p:sldLayoutId id="2147483856" r:id="rId20"/>
    <p:sldLayoutId id="2147483857" r:id="rId21"/>
    <p:sldLayoutId id="2147483858" r:id="rId22"/>
    <p:sldLayoutId id="2147483860" r:id="rId23"/>
  </p:sldLayoutIdLst>
  <p:transition spd="slow">
    <p:wheel spokes="1"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9919C0-A656-48DF-81C0-876AD4645FF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NỘI QUI PHÒNG TIN HỌC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B9BDD6-52CD-4C7C-B232-13AD1EF442C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marL="285750" indent="-285750" algn="l">
              <a:buFontTx/>
              <a:buChar char="-"/>
            </a:pPr>
            <a:r>
              <a:rPr lang="en-US"/>
              <a:t>KHÔNG VIẾT, VẼ BẬY LÊN BÀN, MÁY TÍNH</a:t>
            </a:r>
          </a:p>
          <a:p>
            <a:pPr marL="285750" indent="-285750" algn="l">
              <a:buFontTx/>
              <a:buChar char="-"/>
            </a:pPr>
            <a:r>
              <a:rPr lang="en-US"/>
              <a:t>KHÔNG ĐI LẠI LUNG TUNG</a:t>
            </a:r>
          </a:p>
          <a:p>
            <a:pPr marL="285750" indent="-285750" algn="l">
              <a:buFontTx/>
              <a:buChar char="-"/>
            </a:pPr>
            <a:r>
              <a:rPr lang="en-US"/>
              <a:t>KHÔNG NÓI CHUYỆN RIÊNG</a:t>
            </a:r>
          </a:p>
          <a:p>
            <a:pPr marL="285750" indent="-285750" algn="l">
              <a:buFontTx/>
              <a:buChar char="-"/>
            </a:pPr>
            <a:r>
              <a:rPr lang="en-US"/>
              <a:t>CHUẨN BỊ ĐẦY ĐỦ SÁCH, VỞ, HỘP BÚT</a:t>
            </a:r>
          </a:p>
          <a:p>
            <a:pPr marL="285750" indent="-285750" algn="l">
              <a:buFontTx/>
              <a:buChar char="-"/>
            </a:pPr>
            <a:r>
              <a:rPr lang="en-US"/>
              <a:t>KHÔNG VỨT GIẤY, RÁC RA PHÒNG</a:t>
            </a:r>
          </a:p>
        </p:txBody>
      </p:sp>
    </p:spTree>
    <p:extLst>
      <p:ext uri="{BB962C8B-B14F-4D97-AF65-F5344CB8AC3E}">
        <p14:creationId xmlns:p14="http://schemas.microsoft.com/office/powerpoint/2010/main" val="1384181606"/>
      </p:ext>
    </p:extLst>
  </p:cSld>
  <p:clrMapOvr>
    <a:masterClrMapping/>
  </p:clrMapOvr>
  <p:transition spd="slow">
    <p:wheel spokes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0238" y="1167454"/>
            <a:ext cx="4568019" cy="642580"/>
          </a:xfrm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200" b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ỨNG </a:t>
            </a:r>
            <a:r>
              <a:rPr lang="en-US" sz="3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DỤNG MỞ RỘNG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5" name="Cube 4"/>
          <p:cNvSpPr/>
          <p:nvPr/>
        </p:nvSpPr>
        <p:spPr>
          <a:xfrm>
            <a:off x="914400" y="4191000"/>
            <a:ext cx="1524000" cy="1891352"/>
          </a:xfrm>
          <a:prstGeom prst="cube">
            <a:avLst>
              <a:gd name="adj" fmla="val 24918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endParaRPr lang="en-US" sz="20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ube 5"/>
          <p:cNvSpPr/>
          <p:nvPr/>
        </p:nvSpPr>
        <p:spPr>
          <a:xfrm>
            <a:off x="3501219" y="4214884"/>
            <a:ext cx="1524000" cy="1891352"/>
          </a:xfrm>
          <a:prstGeom prst="cube">
            <a:avLst>
              <a:gd name="adj" fmla="val 24918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endParaRPr lang="en-US" sz="20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ube 6"/>
          <p:cNvSpPr/>
          <p:nvPr/>
        </p:nvSpPr>
        <p:spPr>
          <a:xfrm>
            <a:off x="6019800" y="4191000"/>
            <a:ext cx="1524000" cy="1891352"/>
          </a:xfrm>
          <a:prstGeom prst="cube">
            <a:avLst>
              <a:gd name="adj" fmla="val 24918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endParaRPr lang="en-US" sz="20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28650" y="2590800"/>
            <a:ext cx="1828800" cy="681248"/>
          </a:xfrm>
          <a:prstGeom prst="roundRect">
            <a:avLst/>
          </a:prstGeom>
          <a:solidFill>
            <a:srgbClr val="FF00FF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endParaRPr 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704850" y="2696001"/>
            <a:ext cx="152400" cy="20528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552700" y="2596768"/>
            <a:ext cx="1981200" cy="700585"/>
          </a:xfrm>
          <a:prstGeom prst="roundRect">
            <a:avLst/>
          </a:prstGeom>
          <a:solidFill>
            <a:srgbClr val="FF66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endParaRPr 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2591368" y="2660173"/>
            <a:ext cx="152400" cy="20528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4722978" y="2590800"/>
            <a:ext cx="1905000" cy="681248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endParaRPr 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4820503" y="2640684"/>
            <a:ext cx="152400" cy="20528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6751271" y="2599019"/>
            <a:ext cx="1600200" cy="69833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endParaRPr 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6842255" y="2638948"/>
            <a:ext cx="152400" cy="2157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8" name="Straight Arrow Connector 27"/>
          <p:cNvCxnSpPr>
            <a:stCxn id="13" idx="2"/>
            <a:endCxn id="6" idx="0"/>
          </p:cNvCxnSpPr>
          <p:nvPr/>
        </p:nvCxnSpPr>
        <p:spPr>
          <a:xfrm>
            <a:off x="3543300" y="3297353"/>
            <a:ext cx="909794" cy="917531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8" idx="2"/>
            <a:endCxn id="7" idx="0"/>
          </p:cNvCxnSpPr>
          <p:nvPr/>
        </p:nvCxnSpPr>
        <p:spPr>
          <a:xfrm>
            <a:off x="1543050" y="3272048"/>
            <a:ext cx="5428625" cy="918952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19" idx="2"/>
            <a:endCxn id="5" idx="0"/>
          </p:cNvCxnSpPr>
          <p:nvPr/>
        </p:nvCxnSpPr>
        <p:spPr>
          <a:xfrm flipH="1">
            <a:off x="1866275" y="3272048"/>
            <a:ext cx="3809203" cy="91895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21" idx="2"/>
            <a:endCxn id="5" idx="0"/>
          </p:cNvCxnSpPr>
          <p:nvPr/>
        </p:nvCxnSpPr>
        <p:spPr>
          <a:xfrm flipH="1">
            <a:off x="1866275" y="3297353"/>
            <a:ext cx="5685096" cy="893647"/>
          </a:xfrm>
          <a:prstGeom prst="straightConnector1">
            <a:avLst/>
          </a:prstGeom>
          <a:ln w="28575">
            <a:solidFill>
              <a:srgbClr val="FF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3"/>
          <p:cNvSpPr txBox="1">
            <a:spLocks noChangeArrowheads="1"/>
          </p:cNvSpPr>
          <p:nvPr/>
        </p:nvSpPr>
        <p:spPr bwMode="auto">
          <a:xfrm>
            <a:off x="533400" y="-30178"/>
            <a:ext cx="5029200" cy="32728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452051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8" grpId="0" animBg="1"/>
      <p:bldP spid="12" grpId="0" animBg="1"/>
      <p:bldP spid="13" grpId="0" animBg="1"/>
      <p:bldP spid="15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1059651"/>
            <a:ext cx="4038600" cy="666750"/>
          </a:xfrm>
          <a:ln>
            <a:solidFill>
              <a:srgbClr val="0070C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sz="3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EM CẦN GHI NHỚ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514600"/>
            <a:ext cx="7696200" cy="4008437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endParaRPr lang="en-US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xách</a:t>
            </a: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endParaRPr lang="en-US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trí,liên</a:t>
            </a: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endParaRPr lang="en-US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053861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C2C50BFE-AE85-4755-9554-AD4501FE0D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1479169"/>
            <a:ext cx="4887398" cy="609600"/>
          </a:xfrm>
        </p:spPr>
        <p:txBody>
          <a:bodyPr>
            <a:noAutofit/>
          </a:bodyPr>
          <a:lstStyle/>
          <a:p>
            <a:r>
              <a:rPr lang="vi-VN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Nhiệm vụ ở nhà:</a:t>
            </a:r>
          </a:p>
        </p:txBody>
      </p:sp>
      <p:pic>
        <p:nvPicPr>
          <p:cNvPr id="2050" name="Picture 2" descr="Kết quả hình ảnh cho doremon">
            <a:extLst>
              <a:ext uri="{FF2B5EF4-FFF2-40B4-BE49-F238E27FC236}">
                <a16:creationId xmlns:a16="http://schemas.microsoft.com/office/drawing/2014/main" id="{2CB62293-688D-46FC-B5EE-BF2602C169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43" y="38100"/>
            <a:ext cx="1482430" cy="2059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Hình chữ nhật 5">
            <a:extLst>
              <a:ext uri="{FF2B5EF4-FFF2-40B4-BE49-F238E27FC236}">
                <a16:creationId xmlns:a16="http://schemas.microsoft.com/office/drawing/2014/main" id="{C3028822-2755-44F3-AD4A-1449FD388308}"/>
              </a:ext>
            </a:extLst>
          </p:cNvPr>
          <p:cNvSpPr/>
          <p:nvPr/>
        </p:nvSpPr>
        <p:spPr>
          <a:xfrm>
            <a:off x="1261268" y="3804594"/>
            <a:ext cx="575189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vi-VN" sz="240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Làm bài </a:t>
            </a:r>
            <a:r>
              <a:rPr lang="vi-VN" sz="240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tập </a:t>
            </a:r>
            <a:r>
              <a:rPr lang="en-US" sz="240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1,2,3, 4 bằng bút chì vào SGK</a:t>
            </a:r>
            <a:endParaRPr lang="vi-VN" sz="2400" b="0" cap="none" spc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Hình chữ nhật 7">
            <a:extLst>
              <a:ext uri="{FF2B5EF4-FFF2-40B4-BE49-F238E27FC236}">
                <a16:creationId xmlns:a16="http://schemas.microsoft.com/office/drawing/2014/main" id="{6369CE35-820F-4CA3-9519-C569524B7C71}"/>
              </a:ext>
            </a:extLst>
          </p:cNvPr>
          <p:cNvSpPr/>
          <p:nvPr/>
        </p:nvSpPr>
        <p:spPr>
          <a:xfrm>
            <a:off x="1474787" y="4275312"/>
            <a:ext cx="378501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vi-VN" sz="240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Chuẩn bị bài học tiếp theo</a:t>
            </a:r>
            <a:endParaRPr lang="vi-VN" sz="2400" b="0" cap="none" spc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688105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517"/>
            <a:ext cx="9144000" cy="686503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3328821"/>
            <a:ext cx="3649790" cy="2203194"/>
          </a:xfrm>
          <a:prstGeom prst="rect">
            <a:avLst/>
          </a:prstGeom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609600" y="2291596"/>
            <a:ext cx="8139906" cy="101308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219200" y="1587378"/>
            <a:ext cx="7924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/>
            <a:r>
              <a:rPr lang="en-US" sz="28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 1. LÀM QUEN VỚI MÁY TÍNH</a:t>
            </a:r>
            <a:endParaRPr kumimoji="0" lang="vi-V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87801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84200" y="557142"/>
            <a:ext cx="6096000" cy="666750"/>
          </a:xfr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just"/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tính</a:t>
            </a:r>
            <a:endParaRPr lang="en-US" sz="3200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749" y="1937909"/>
            <a:ext cx="5803651" cy="3853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ular Callout 3"/>
          <p:cNvSpPr/>
          <p:nvPr/>
        </p:nvSpPr>
        <p:spPr>
          <a:xfrm>
            <a:off x="7391400" y="1595651"/>
            <a:ext cx="1312519" cy="842749"/>
          </a:xfrm>
          <a:prstGeom prst="wedgeRectCallout">
            <a:avLst>
              <a:gd name="adj1" fmla="val -80961"/>
              <a:gd name="adj2" fmla="val 160114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</a:rPr>
              <a:t>Thân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máy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6" name="Rectangular Callout 5"/>
          <p:cNvSpPr/>
          <p:nvPr/>
        </p:nvSpPr>
        <p:spPr>
          <a:xfrm>
            <a:off x="275230" y="3824785"/>
            <a:ext cx="1333500" cy="762000"/>
          </a:xfrm>
          <a:prstGeom prst="wedgeRectCallout">
            <a:avLst>
              <a:gd name="adj1" fmla="val 62323"/>
              <a:gd name="adj2" fmla="val 129666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</a:rPr>
              <a:t>Bàn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phím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7" name="Rectangular Callout 6"/>
          <p:cNvSpPr/>
          <p:nvPr/>
        </p:nvSpPr>
        <p:spPr>
          <a:xfrm>
            <a:off x="275230" y="1595651"/>
            <a:ext cx="1333500" cy="762000"/>
          </a:xfrm>
          <a:prstGeom prst="wedgeRectCallout">
            <a:avLst>
              <a:gd name="adj1" fmla="val 112472"/>
              <a:gd name="adj2" fmla="val 136830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</a:rPr>
              <a:t>Màn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hình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8" name="Rectangular Callout 7"/>
          <p:cNvSpPr/>
          <p:nvPr/>
        </p:nvSpPr>
        <p:spPr>
          <a:xfrm>
            <a:off x="7726054" y="4419600"/>
            <a:ext cx="1246780" cy="762000"/>
          </a:xfrm>
          <a:prstGeom prst="wedgeRectCallout">
            <a:avLst>
              <a:gd name="adj1" fmla="val -186331"/>
              <a:gd name="adj2" fmla="val 101009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</a:rPr>
              <a:t>Chuột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1" name="Rectangular Callout 10"/>
          <p:cNvSpPr/>
          <p:nvPr/>
        </p:nvSpPr>
        <p:spPr>
          <a:xfrm>
            <a:off x="48409" y="1371600"/>
            <a:ext cx="2057400" cy="1467134"/>
          </a:xfrm>
          <a:prstGeom prst="wedgeRectCallout">
            <a:avLst>
              <a:gd name="adj1" fmla="val 99554"/>
              <a:gd name="adj2" fmla="val 7783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Màn hình</a:t>
            </a:r>
          </a:p>
          <a:p>
            <a:pPr algn="just"/>
            <a:r>
              <a:rPr lang="en-US" sz="2400">
                <a:solidFill>
                  <a:schemeClr val="tx1"/>
                </a:solidFill>
              </a:rPr>
              <a:t>Hiển </a:t>
            </a:r>
            <a:r>
              <a:rPr lang="en-US" sz="2400" dirty="0" err="1">
                <a:solidFill>
                  <a:schemeClr val="tx1"/>
                </a:solidFill>
              </a:rPr>
              <a:t>thị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kết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quả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làm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việc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của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máy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tính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2" name="Rectangular Callout 11"/>
          <p:cNvSpPr/>
          <p:nvPr/>
        </p:nvSpPr>
        <p:spPr>
          <a:xfrm>
            <a:off x="6781800" y="-64006"/>
            <a:ext cx="2362200" cy="3721605"/>
          </a:xfrm>
          <a:prstGeom prst="wedgeRectCallout">
            <a:avLst>
              <a:gd name="adj1" fmla="val -70084"/>
              <a:gd name="adj2" fmla="val 48929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</a:rPr>
              <a:t>Thân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máy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tính</a:t>
            </a:r>
            <a:endParaRPr lang="en-US" sz="2400" b="1" dirty="0">
              <a:solidFill>
                <a:srgbClr val="FF0000"/>
              </a:solidFill>
            </a:endParaRPr>
          </a:p>
          <a:p>
            <a:pPr algn="just"/>
            <a:r>
              <a:rPr lang="en-US" sz="2400">
                <a:solidFill>
                  <a:schemeClr val="tx1"/>
                </a:solidFill>
              </a:rPr>
              <a:t>Là </a:t>
            </a:r>
            <a:r>
              <a:rPr lang="en-US" sz="2400" dirty="0" err="1">
                <a:solidFill>
                  <a:schemeClr val="tx1"/>
                </a:solidFill>
              </a:rPr>
              <a:t>hộp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chứa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nhiều</a:t>
            </a:r>
            <a:r>
              <a:rPr lang="en-US" sz="2400" dirty="0">
                <a:solidFill>
                  <a:schemeClr val="tx1"/>
                </a:solidFill>
              </a:rPr>
              <a:t> chi </a:t>
            </a:r>
            <a:r>
              <a:rPr lang="en-US" sz="2400" dirty="0" err="1">
                <a:solidFill>
                  <a:schemeClr val="tx1"/>
                </a:solidFill>
              </a:rPr>
              <a:t>tiết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tinh</a:t>
            </a:r>
            <a:r>
              <a:rPr lang="en-US" sz="2400" dirty="0">
                <a:solidFill>
                  <a:schemeClr val="tx1"/>
                </a:solidFill>
              </a:rPr>
              <a:t> vi, </a:t>
            </a:r>
            <a:r>
              <a:rPr lang="en-US" sz="2400" dirty="0" err="1">
                <a:solidFill>
                  <a:schemeClr val="tx1"/>
                </a:solidFill>
              </a:rPr>
              <a:t>trong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đó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có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bộ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xử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lí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được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ví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như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bộ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não</a:t>
            </a:r>
            <a:r>
              <a:rPr lang="en-US" sz="2400" dirty="0">
                <a:solidFill>
                  <a:schemeClr val="tx1"/>
                </a:solidFill>
              </a:rPr>
              <a:t>, </a:t>
            </a:r>
            <a:r>
              <a:rPr lang="en-US" sz="2400" dirty="0" err="1">
                <a:solidFill>
                  <a:schemeClr val="tx1"/>
                </a:solidFill>
              </a:rPr>
              <a:t>điều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khiển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mọi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hoạt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động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của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máy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tính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3" name="Rectangular Callout 12"/>
          <p:cNvSpPr/>
          <p:nvPr/>
        </p:nvSpPr>
        <p:spPr>
          <a:xfrm>
            <a:off x="0" y="4191000"/>
            <a:ext cx="2105809" cy="2586251"/>
          </a:xfrm>
          <a:prstGeom prst="wedgeRectCallout">
            <a:avLst>
              <a:gd name="adj1" fmla="val 64700"/>
              <a:gd name="adj2" fmla="val -13466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err="1">
                <a:solidFill>
                  <a:srgbClr val="FF0000"/>
                </a:solidFill>
              </a:rPr>
              <a:t>Bàn</a:t>
            </a:r>
            <a:r>
              <a:rPr lang="en-US" sz="2400">
                <a:solidFill>
                  <a:srgbClr val="FF0000"/>
                </a:solidFill>
              </a:rPr>
              <a:t> phím</a:t>
            </a:r>
            <a:endParaRPr lang="en-US" sz="2400" dirty="0">
              <a:solidFill>
                <a:srgbClr val="FF0000"/>
              </a:solidFill>
            </a:endParaRPr>
          </a:p>
          <a:p>
            <a:pPr algn="just"/>
            <a:endParaRPr lang="en-US" dirty="0">
              <a:solidFill>
                <a:srgbClr val="FF0000"/>
              </a:solidFill>
            </a:endParaRPr>
          </a:p>
          <a:p>
            <a:pPr algn="just"/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Gồm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nhiều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phím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Khi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gõ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các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phím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ta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gửi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tín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hiệu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vào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máy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tính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</p:txBody>
      </p:sp>
      <p:sp>
        <p:nvSpPr>
          <p:cNvPr id="14" name="Rectangular Callout 13"/>
          <p:cNvSpPr/>
          <p:nvPr/>
        </p:nvSpPr>
        <p:spPr>
          <a:xfrm>
            <a:off x="4724400" y="5791200"/>
            <a:ext cx="4419600" cy="1066799"/>
          </a:xfrm>
          <a:prstGeom prst="wedgeRectCallout">
            <a:avLst>
              <a:gd name="adj1" fmla="val -26519"/>
              <a:gd name="adj2" fmla="val -64596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</a:rPr>
              <a:t>Chuột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máy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tính</a:t>
            </a:r>
            <a:endParaRPr lang="en-US" sz="2400" b="1" dirty="0">
              <a:solidFill>
                <a:srgbClr val="FF0000"/>
              </a:solidFill>
            </a:endParaRPr>
          </a:p>
          <a:p>
            <a:pPr algn="just"/>
            <a:r>
              <a:rPr lang="en-US" sz="2400">
                <a:solidFill>
                  <a:schemeClr val="tx1"/>
                </a:solidFill>
              </a:rPr>
              <a:t>Giúp </a:t>
            </a:r>
            <a:r>
              <a:rPr lang="en-US" sz="2400" dirty="0" err="1">
                <a:solidFill>
                  <a:schemeClr val="tx1"/>
                </a:solidFill>
              </a:rPr>
              <a:t>em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điều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khiển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máy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tính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nhanh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chóng</a:t>
            </a:r>
            <a:r>
              <a:rPr lang="en-US" sz="2400" dirty="0">
                <a:solidFill>
                  <a:schemeClr val="tx1"/>
                </a:solidFill>
              </a:rPr>
              <a:t>  </a:t>
            </a:r>
            <a:r>
              <a:rPr lang="en-US" sz="2400" dirty="0" err="1">
                <a:solidFill>
                  <a:schemeClr val="tx1"/>
                </a:solidFill>
              </a:rPr>
              <a:t>thuận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tiện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hơn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 bwMode="auto">
          <a:xfrm>
            <a:off x="482600" y="1346173"/>
            <a:ext cx="6096000" cy="66675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i="0" u="none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3200" b="0" i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 bộ phận của máy tính làm gì?</a:t>
            </a:r>
            <a:endParaRPr lang="en-US" sz="3200" b="0" i="1" dirty="0"/>
          </a:p>
        </p:txBody>
      </p:sp>
    </p:spTree>
    <p:extLst>
      <p:ext uri="{BB962C8B-B14F-4D97-AF65-F5344CB8AC3E}">
        <p14:creationId xmlns:p14="http://schemas.microsoft.com/office/powerpoint/2010/main" val="296334068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11" grpId="0" animBg="1"/>
      <p:bldP spid="12" grpId="0" animBg="1"/>
      <p:bldP spid="13" grpId="0" animBg="1"/>
      <p:bldP spid="14" grpId="0" animBg="1"/>
      <p:bldP spid="15" grpId="0"/>
      <p:bldP spid="15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84200" y="1552434"/>
            <a:ext cx="6096000" cy="666750"/>
          </a:xfr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just"/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tính</a:t>
            </a:r>
            <a:endParaRPr lang="en-US" sz="3200" dirty="0"/>
          </a:p>
        </p:txBody>
      </p:sp>
      <p:sp>
        <p:nvSpPr>
          <p:cNvPr id="4" name="Rectangular Callout 3"/>
          <p:cNvSpPr/>
          <p:nvPr/>
        </p:nvSpPr>
        <p:spPr>
          <a:xfrm>
            <a:off x="768802" y="4424292"/>
            <a:ext cx="3217519" cy="842749"/>
          </a:xfrm>
          <a:prstGeom prst="wedgeRectCallout">
            <a:avLst>
              <a:gd name="adj1" fmla="val 12730"/>
              <a:gd name="adj2" fmla="val 53483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</a:rPr>
              <a:t>Thân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máy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6" name="Rectangular Callout 5"/>
          <p:cNvSpPr/>
          <p:nvPr/>
        </p:nvSpPr>
        <p:spPr>
          <a:xfrm>
            <a:off x="736593" y="3433692"/>
            <a:ext cx="3217519" cy="762000"/>
          </a:xfrm>
          <a:prstGeom prst="wedgeRectCallout">
            <a:avLst>
              <a:gd name="adj1" fmla="val 29494"/>
              <a:gd name="adj2" fmla="val 53114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</a:rPr>
              <a:t>Bàn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phím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7" name="Rectangular Callout 6"/>
          <p:cNvSpPr/>
          <p:nvPr/>
        </p:nvSpPr>
        <p:spPr>
          <a:xfrm>
            <a:off x="768802" y="2445438"/>
            <a:ext cx="3382370" cy="762000"/>
          </a:xfrm>
          <a:prstGeom prst="wedgeRectCallout">
            <a:avLst>
              <a:gd name="adj1" fmla="val 18318"/>
              <a:gd name="adj2" fmla="val 39589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</a:rPr>
              <a:t>Màn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hình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8" name="Rectangular Callout 7"/>
          <p:cNvSpPr/>
          <p:nvPr/>
        </p:nvSpPr>
        <p:spPr>
          <a:xfrm>
            <a:off x="774056" y="5410200"/>
            <a:ext cx="3377115" cy="762000"/>
          </a:xfrm>
          <a:prstGeom prst="wedgeRectCallout">
            <a:avLst>
              <a:gd name="adj1" fmla="val -48501"/>
              <a:gd name="adj2" fmla="val 26526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</a:rPr>
              <a:t>Chuột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6" name="Rectangle 3">
            <a:extLst>
              <a:ext uri="{FF2B5EF4-FFF2-40B4-BE49-F238E27FC236}">
                <a16:creationId xmlns:a16="http://schemas.microsoft.com/office/drawing/2014/main" id="{F06B14EB-8F0B-4D13-AD63-8912AA399D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047" y="-20978"/>
            <a:ext cx="8139906" cy="101308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7374019"/>
      </p:ext>
    </p:extLst>
  </p:cSld>
  <p:clrMapOvr>
    <a:masterClrMapping/>
  </p:clrMapOvr>
  <p:transition spd="slow">
    <p:wheel spokes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12995" y="534023"/>
            <a:ext cx="6553200" cy="666750"/>
          </a:xfr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just"/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gặp</a:t>
            </a:r>
            <a:endParaRPr lang="en-US" sz="32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171" y="1721266"/>
            <a:ext cx="3733800" cy="2377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7071" y="2209801"/>
            <a:ext cx="3949741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E:\Tin cấp 1\ipad2-149398511124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171" y="4099133"/>
            <a:ext cx="3657600" cy="2286000"/>
          </a:xfrm>
          <a:prstGeom prst="rect">
            <a:avLst/>
          </a:prstGeom>
          <a:noFill/>
          <a:ln w="6350">
            <a:solidFill>
              <a:schemeClr val="accent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ular Callout 6"/>
          <p:cNvSpPr/>
          <p:nvPr/>
        </p:nvSpPr>
        <p:spPr>
          <a:xfrm>
            <a:off x="0" y="3809999"/>
            <a:ext cx="3124200" cy="3048001"/>
          </a:xfrm>
          <a:prstGeom prst="wedgeRectCallout">
            <a:avLst>
              <a:gd name="adj1" fmla="val 113660"/>
              <a:gd name="adj2" fmla="val -53861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gắn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khiển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di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ngón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5257800" y="1371600"/>
            <a:ext cx="3886200" cy="5013533"/>
          </a:xfrm>
          <a:prstGeom prst="wedgeRoundRectCallout">
            <a:avLst>
              <a:gd name="adj1" fmla="val -85353"/>
              <a:gd name="adj2" fmla="val 28417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Char char="-"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gắn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rời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Char char="-"/>
            </a:pP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chạm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ngón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Char char="-"/>
            </a:pP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699440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3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6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000" fill="hold"/>
                                        <p:tgtEl>
                                          <p:spTgt spid="51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4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" dur="2000" fill="hold"/>
                                        <p:tgtEl>
                                          <p:spTgt spid="10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E36DA-298F-41FE-B323-BFC64DA14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2. Một số loại máy tính th</a:t>
            </a:r>
            <a:r>
              <a:rPr lang="vi-VN"/>
              <a:t>ư</a:t>
            </a:r>
            <a:r>
              <a:rPr lang="en-US"/>
              <a:t>ờng gặp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665D88-4509-4EF9-B040-29B1DA17F7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/>
              <a:t>Máy tính để bàn</a:t>
            </a:r>
          </a:p>
          <a:p>
            <a:r>
              <a:rPr lang="en-US" sz="3200"/>
              <a:t>Máy tính xách tay</a:t>
            </a:r>
          </a:p>
          <a:p>
            <a:r>
              <a:rPr lang="en-US" sz="3200"/>
              <a:t>Máy tính bảng</a:t>
            </a:r>
          </a:p>
          <a:p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2723016476"/>
      </p:ext>
    </p:extLst>
  </p:cSld>
  <p:clrMapOvr>
    <a:masterClrMapping/>
  </p:clrMapOvr>
  <p:transition spd="slow">
    <p:wheel spokes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8598" y="196528"/>
            <a:ext cx="3200400" cy="457200"/>
          </a:xfrm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sz="3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THỰC HÀNH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615067"/>
            <a:ext cx="8466651" cy="5635164"/>
          </a:xfrm>
        </p:spPr>
        <p:txBody>
          <a:bodyPr>
            <a:noAutofit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	   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70000"/>
              </a:lnSpc>
              <a:buNone/>
            </a:pP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xách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endParaRPr lang="en-US" sz="2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70000"/>
              </a:lnSpc>
              <a:buNone/>
            </a:pP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endParaRPr lang="en-US" sz="2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70000"/>
              </a:lnSpc>
              <a:buNone/>
            </a:pP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gắn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endParaRPr lang="en-US" sz="2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70000"/>
              </a:lnSpc>
              <a:buFontTx/>
              <a:buChar char="-"/>
            </a:pP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endParaRPr lang="en-US" sz="2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429000" y="838200"/>
            <a:ext cx="457200" cy="381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90654" y="2395770"/>
            <a:ext cx="457200" cy="381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95181" y="3150950"/>
            <a:ext cx="457200" cy="381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762000" y="4700590"/>
            <a:ext cx="457200" cy="381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762000" y="5242291"/>
            <a:ext cx="457200" cy="381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4" name="Rectangle 3"/>
          <p:cNvSpPr/>
          <p:nvPr/>
        </p:nvSpPr>
        <p:spPr>
          <a:xfrm>
            <a:off x="1219200" y="4986999"/>
            <a:ext cx="7090229" cy="12632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70000"/>
              </a:lnSpc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872406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02943" y="1233626"/>
            <a:ext cx="2168857" cy="105360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839911" y="2436339"/>
            <a:ext cx="2168857" cy="111454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tính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825487" y="3699988"/>
            <a:ext cx="2105865" cy="128402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52192" y="5102075"/>
            <a:ext cx="2219608" cy="1143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229477" y="1153450"/>
            <a:ext cx="4114800" cy="1143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gõ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gữi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257532" y="2407879"/>
            <a:ext cx="4134134" cy="1143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khiển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dàng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247865" y="3699989"/>
            <a:ext cx="4153469" cy="128402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vi,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tính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297980" y="5102075"/>
            <a:ext cx="4153469" cy="1143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Straight Arrow Connector 12"/>
          <p:cNvCxnSpPr>
            <a:stCxn id="4" idx="3"/>
            <a:endCxn id="10" idx="1"/>
          </p:cNvCxnSpPr>
          <p:nvPr/>
        </p:nvCxnSpPr>
        <p:spPr>
          <a:xfrm>
            <a:off x="2971800" y="1760428"/>
            <a:ext cx="1276065" cy="258157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5" idx="3"/>
            <a:endCxn id="11" idx="1"/>
          </p:cNvCxnSpPr>
          <p:nvPr/>
        </p:nvCxnSpPr>
        <p:spPr>
          <a:xfrm>
            <a:off x="3008768" y="2993609"/>
            <a:ext cx="1289212" cy="2679966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6" idx="3"/>
            <a:endCxn id="8" idx="1"/>
          </p:cNvCxnSpPr>
          <p:nvPr/>
        </p:nvCxnSpPr>
        <p:spPr>
          <a:xfrm flipV="1">
            <a:off x="2931352" y="1724950"/>
            <a:ext cx="1298125" cy="2617052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7" idx="3"/>
            <a:endCxn id="9" idx="1"/>
          </p:cNvCxnSpPr>
          <p:nvPr/>
        </p:nvCxnSpPr>
        <p:spPr>
          <a:xfrm flipV="1">
            <a:off x="2971800" y="2979379"/>
            <a:ext cx="1285732" cy="2694196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762000" y="467819"/>
            <a:ext cx="9144000" cy="6806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70000"/>
              </a:lnSpc>
            </a:pPr>
            <a:r>
              <a:rPr lang="en-US" sz="2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2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ở </a:t>
            </a:r>
            <a:r>
              <a:rPr lang="en-US" sz="2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ở </a:t>
            </a:r>
            <a:r>
              <a:rPr lang="en-US" sz="2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71620239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81000" y="1317"/>
            <a:ext cx="5029200" cy="32728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/>
                <a:ea typeface="+mn-ea"/>
                <a:cs typeface="Arial"/>
              </a:rPr>
              <a:t>Bài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/>
                <a:ea typeface="+mn-ea"/>
                <a:cs typeface="Arial"/>
              </a:rPr>
              <a:t> 1: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/>
                <a:ea typeface="+mn-ea"/>
                <a:cs typeface="Arial"/>
              </a:rPr>
              <a:t>Người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/>
                <a:ea typeface="+mn-ea"/>
                <a:cs typeface="Arial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/>
                <a:ea typeface="+mn-ea"/>
                <a:cs typeface="Arial"/>
              </a:rPr>
              <a:t>bạn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/>
                <a:ea typeface="+mn-ea"/>
                <a:cs typeface="Arial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/>
                <a:ea typeface="+mn-ea"/>
                <a:cs typeface="Arial"/>
              </a:rPr>
              <a:t>mới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/>
                <a:ea typeface="+mn-ea"/>
                <a:cs typeface="Arial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/>
                <a:ea typeface="+mn-ea"/>
                <a:cs typeface="Arial"/>
              </a:rPr>
              <a:t>của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/>
                <a:ea typeface="+mn-ea"/>
                <a:cs typeface="Arial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/>
                <a:ea typeface="+mn-ea"/>
                <a:cs typeface="Arial"/>
              </a:rPr>
              <a:t>em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100" y="2480428"/>
            <a:ext cx="1752600" cy="1314450"/>
          </a:xfrm>
          <a:prstGeom prst="rect">
            <a:avLst/>
          </a:prstGeom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4480" y="4769353"/>
            <a:ext cx="2154078" cy="1427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100" y="4267878"/>
            <a:ext cx="1828800" cy="1253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828" y="2421801"/>
            <a:ext cx="1805626" cy="1373077"/>
          </a:xfrm>
          <a:prstGeom prst="rect">
            <a:avLst/>
          </a:prstGeom>
        </p:spPr>
      </p:pic>
      <p:sp>
        <p:nvSpPr>
          <p:cNvPr id="10" name="12-Point Star 9"/>
          <p:cNvSpPr/>
          <p:nvPr/>
        </p:nvSpPr>
        <p:spPr>
          <a:xfrm>
            <a:off x="-499865" y="461928"/>
            <a:ext cx="3934921" cy="1959873"/>
          </a:xfrm>
          <a:prstGeom prst="star12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250" y="3056882"/>
            <a:ext cx="1716537" cy="109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Káº¿t quáº£ hÃ¬nh áº£nh cho email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6064" y="874384"/>
            <a:ext cx="1950908" cy="109738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Káº¿t quáº£ hÃ¬nh áº£nh cho contact with friends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215835"/>
            <a:ext cx="1809853" cy="1357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Connector 3"/>
          <p:cNvCxnSpPr/>
          <p:nvPr/>
        </p:nvCxnSpPr>
        <p:spPr>
          <a:xfrm flipH="1" flipV="1">
            <a:off x="4501983" y="1971770"/>
            <a:ext cx="1" cy="1085112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5" idx="3"/>
            <a:endCxn id="11" idx="1"/>
          </p:cNvCxnSpPr>
          <p:nvPr/>
        </p:nvCxnSpPr>
        <p:spPr>
          <a:xfrm>
            <a:off x="2933700" y="3137653"/>
            <a:ext cx="749550" cy="4658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7" idx="3"/>
            <a:endCxn id="11" idx="1"/>
          </p:cNvCxnSpPr>
          <p:nvPr/>
        </p:nvCxnSpPr>
        <p:spPr>
          <a:xfrm flipV="1">
            <a:off x="3009900" y="3603470"/>
            <a:ext cx="673350" cy="12910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2" idx="0"/>
            <a:endCxn id="11" idx="2"/>
          </p:cNvCxnSpPr>
          <p:nvPr/>
        </p:nvCxnSpPr>
        <p:spPr>
          <a:xfrm flipV="1">
            <a:off x="4541519" y="4150057"/>
            <a:ext cx="0" cy="6192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2054" idx="1"/>
            <a:endCxn id="11" idx="3"/>
          </p:cNvCxnSpPr>
          <p:nvPr/>
        </p:nvCxnSpPr>
        <p:spPr>
          <a:xfrm flipH="1" flipV="1">
            <a:off x="5399787" y="3603470"/>
            <a:ext cx="924813" cy="12910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021176"/>
      </p:ext>
    </p:extLst>
  </p:cSld>
  <p:clrMapOvr>
    <a:masterClrMapping/>
  </p:clrMapOvr>
  <p:transition spd="slow">
    <p:wheel spokes="1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2&quot; unique_id=&quot;10002&quot;&gt;&lt;object type=&quot;3&quot; unique_id=&quot;10005&quot;&gt;&lt;property id=&quot;20148&quot; value=&quot;5&quot;/&gt;&lt;property id=&quot;20300&quot; value=&quot;Slide 3&quot;/&gt;&lt;property id=&quot;20307&quot; value=&quot;258&quot;/&gt;&lt;/object&gt;&lt;object type=&quot;3&quot; unique_id=&quot;10006&quot;&gt;&lt;property id=&quot;20148&quot; value=&quot;5&quot;/&gt;&lt;property id=&quot;20300&quot; value=&quot;Slide 4&quot;/&gt;&lt;property id=&quot;20307&quot; value=&quot;259&quot;/&gt;&lt;/object&gt;&lt;object type=&quot;3&quot; unique_id=&quot;10008&quot;&gt;&lt;property id=&quot;20148&quot; value=&quot;5&quot;/&gt;&lt;property id=&quot;20300&quot; value=&quot;Slide 5&quot;/&gt;&lt;property id=&quot;20307&quot; value=&quot;260&quot;/&gt;&lt;/object&gt;&lt;object type=&quot;3&quot; unique_id=&quot;10009&quot;&gt;&lt;property id=&quot;20148&quot; value=&quot;5&quot;/&gt;&lt;property id=&quot;20300&quot; value=&quot;Slide 6 - &amp;quot;1. Các bộ phận của máy tính&amp;quot;&quot;/&gt;&lt;property id=&quot;20307&quot; value=&quot;267&quot;/&gt;&lt;/object&gt;&lt;object type=&quot;3&quot; unique_id=&quot;10010&quot;&gt;&lt;property id=&quot;20148&quot; value=&quot;5&quot;/&gt;&lt;property id=&quot;20300&quot; value=&quot;Slide 7 - &amp;quot;1. Các bộ phận của máy tính&amp;quot;&quot;/&gt;&lt;property id=&quot;20307&quot; value=&quot;268&quot;/&gt;&lt;/object&gt;&lt;object type=&quot;3&quot; unique_id=&quot;10016&quot;&gt;&lt;property id=&quot;20148&quot; value=&quot;5&quot;/&gt;&lt;property id=&quot;20300&quot; value=&quot;Slide 12&quot;/&gt;&lt;property id=&quot;20307&quot; value=&quot;273&quot;/&gt;&lt;/object&gt;&lt;object type=&quot;3&quot; unique_id=&quot;10023&quot;&gt;&lt;property id=&quot;20148&quot; value=&quot;5&quot;/&gt;&lt;property id=&quot;20300&quot; value=&quot;Slide 14 - &amp;quot;EM CẦN GHI NHỚ&amp;quot;&quot;/&gt;&lt;property id=&quot;20307&quot; value=&quot;281&quot;/&gt;&lt;/object&gt;&lt;object type=&quot;3&quot; unique_id=&quot;67231&quot;&gt;&lt;property id=&quot;20148&quot; value=&quot;5&quot;/&gt;&lt;property id=&quot;20300&quot; value=&quot;Slide 1&quot;/&gt;&lt;property id=&quot;20307&quot; value=&quot;284&quot;/&gt;&lt;/object&gt;&lt;object type=&quot;3&quot; unique_id=&quot;67232&quot;&gt;&lt;property id=&quot;20148&quot; value=&quot;5&quot;/&gt;&lt;property id=&quot;20300&quot; value=&quot;Slide 2&quot;/&gt;&lt;property id=&quot;20307&quot; value=&quot;283&quot;/&gt;&lt;/object&gt;&lt;object type=&quot;3&quot; unique_id=&quot;67233&quot;&gt;&lt;property id=&quot;20148&quot; value=&quot;5&quot;/&gt;&lt;property id=&quot;20300&quot; value=&quot;Slide 8 - &amp;quot;2. Một số loại máy tính thường gặp&amp;quot;&quot;/&gt;&lt;property id=&quot;20307&quot; value=&quot;285&quot;/&gt;&lt;/object&gt;&lt;object type=&quot;3&quot; unique_id=&quot;67234&quot;&gt;&lt;property id=&quot;20148&quot; value=&quot;5&quot;/&gt;&lt;property id=&quot;20300&quot; value=&quot;Slide 9 - &amp;quot;2. Một số loại máy tính thường gặp&amp;quot;&quot;/&gt;&lt;property id=&quot;20307&quot; value=&quot;286&quot;/&gt;&lt;/object&gt;&lt;object type=&quot;3&quot; unique_id=&quot;67235&quot;&gt;&lt;property id=&quot;20148&quot; value=&quot;5&quot;/&gt;&lt;property id=&quot;20300&quot; value=&quot;Slide 10 - &amp;quot;THỰC HÀNH&amp;quot;&quot;/&gt;&lt;property id=&quot;20307&quot; value=&quot;289&quot;/&gt;&lt;/object&gt;&lt;object type=&quot;3&quot; unique_id=&quot;67236&quot;&gt;&lt;property id=&quot;20148&quot; value=&quot;5&quot;/&gt;&lt;property id=&quot;20300&quot; value=&quot;Slide 11&quot;/&gt;&lt;property id=&quot;20307&quot; value=&quot;290&quot;/&gt;&lt;/object&gt;&lt;object type=&quot;3&quot; unique_id=&quot;67237&quot;&gt;&lt;property id=&quot;20148&quot; value=&quot;5&quot;/&gt;&lt;property id=&quot;20300&quot; value=&quot;Slide 13 - &amp;quot;ỨNG DỤNG MỞ RỘNG&amp;quot;&quot;/&gt;&lt;property id=&quot;20307&quot; value=&quot;291&quot;/&gt;&lt;/object&gt;&lt;object type=&quot;3&quot; unique_id=&quot;67238&quot;&gt;&lt;property id=&quot;20148&quot; value=&quot;5&quot;/&gt;&lt;property id=&quot;20300&quot; value=&quot;Slide 15 - &amp;quot;BÀI HỌC KẾT THÚC&amp;quot;&quot;/&gt;&lt;property id=&quot;20307&quot; value=&quot;292&quot;/&gt;&lt;/object&gt;&lt;/object&gt;&lt;object type=&quot;8&quot; unique_id=&quot;10054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1319</TotalTime>
  <Words>567</Words>
  <Application>Microsoft Office PowerPoint</Application>
  <PresentationFormat>On-screen Show (4:3)</PresentationFormat>
  <Paragraphs>81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Wingdings</vt:lpstr>
      <vt:lpstr>Office Theme</vt:lpstr>
      <vt:lpstr>NỘI QUI PHÒNG TIN HỌC</vt:lpstr>
      <vt:lpstr>PowerPoint Presentation</vt:lpstr>
      <vt:lpstr>1. Các bộ phận của máy tính</vt:lpstr>
      <vt:lpstr>1. Các bộ phận của máy tính</vt:lpstr>
      <vt:lpstr>2. Một số loại máy tính thường gặp</vt:lpstr>
      <vt:lpstr>2. Một số loại máy tính thường gặp</vt:lpstr>
      <vt:lpstr>THỰC HÀNH</vt:lpstr>
      <vt:lpstr>PowerPoint Presentation</vt:lpstr>
      <vt:lpstr>PowerPoint Presentation</vt:lpstr>
      <vt:lpstr>ỨNG DỤNG MỞ RỘNG</vt:lpstr>
      <vt:lpstr>EM CẦN GHI NHỚ</vt:lpstr>
      <vt:lpstr>* Nhiệm vụ ở nhà: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WELCOME</dc:creator>
  <cp:lastModifiedBy>Administrator</cp:lastModifiedBy>
  <cp:revision>109</cp:revision>
  <dcterms:created xsi:type="dcterms:W3CDTF">2017-10-03T01:20:28Z</dcterms:created>
  <dcterms:modified xsi:type="dcterms:W3CDTF">2020-09-11T00:43:42Z</dcterms:modified>
</cp:coreProperties>
</file>